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9906000" cy="6858000" type="A4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4C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2499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70234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41556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3224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961145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27494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22994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844940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2273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550340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59509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6D266-1DF2-2F4A-BE77-DC63789E9AA3}" type="datetimeFigureOut">
              <a:rPr lang="es-UY" smtClean="0"/>
              <a:t>15/10/2025</a:t>
            </a:fld>
            <a:endParaRPr lang="es-U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42D82-7ABA-B94E-9C7E-F7E43E0C9289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3658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4760B06-B532-A54E-81EF-CE1DE2EE7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455" y="100576"/>
            <a:ext cx="9409090" cy="6656848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27AC296-421D-2E46-B7B2-F67CF3C19AA0}"/>
              </a:ext>
            </a:extLst>
          </p:cNvPr>
          <p:cNvSpPr txBox="1"/>
          <p:nvPr/>
        </p:nvSpPr>
        <p:spPr>
          <a:xfrm>
            <a:off x="946673" y="2130014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E44B89-040A-284E-A5A7-E572EC19D92A}"/>
              </a:ext>
            </a:extLst>
          </p:cNvPr>
          <p:cNvSpPr txBox="1"/>
          <p:nvPr/>
        </p:nvSpPr>
        <p:spPr>
          <a:xfrm>
            <a:off x="2798781" y="2130013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CD8038E-214C-974B-8B1F-DFE511D273BB}"/>
              </a:ext>
            </a:extLst>
          </p:cNvPr>
          <p:cNvSpPr txBox="1"/>
          <p:nvPr/>
        </p:nvSpPr>
        <p:spPr>
          <a:xfrm>
            <a:off x="5751756" y="2130013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D147370-E7C1-2741-85CB-70A2AB8E7EF8}"/>
              </a:ext>
            </a:extLst>
          </p:cNvPr>
          <p:cNvSpPr txBox="1"/>
          <p:nvPr/>
        </p:nvSpPr>
        <p:spPr>
          <a:xfrm>
            <a:off x="7603864" y="2130012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6C8C3E3-B682-784B-A66F-F48827F2ECE5}"/>
              </a:ext>
            </a:extLst>
          </p:cNvPr>
          <p:cNvSpPr txBox="1"/>
          <p:nvPr/>
        </p:nvSpPr>
        <p:spPr>
          <a:xfrm>
            <a:off x="5751756" y="5423646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C9394A6-D429-E449-BD22-362A96EE9136}"/>
              </a:ext>
            </a:extLst>
          </p:cNvPr>
          <p:cNvSpPr txBox="1"/>
          <p:nvPr/>
        </p:nvSpPr>
        <p:spPr>
          <a:xfrm>
            <a:off x="7603864" y="5423645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AA1905A-C69B-A848-8493-52C077A7B291}"/>
              </a:ext>
            </a:extLst>
          </p:cNvPr>
          <p:cNvSpPr txBox="1"/>
          <p:nvPr/>
        </p:nvSpPr>
        <p:spPr>
          <a:xfrm>
            <a:off x="998668" y="5423646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6907905-003F-BB43-B749-D5864987A593}"/>
              </a:ext>
            </a:extLst>
          </p:cNvPr>
          <p:cNvSpPr txBox="1"/>
          <p:nvPr/>
        </p:nvSpPr>
        <p:spPr>
          <a:xfrm>
            <a:off x="2850776" y="5423645"/>
            <a:ext cx="13554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dirty="0"/>
              <a:t>xxxxxxxxxxxxxxx</a:t>
            </a:r>
          </a:p>
        </p:txBody>
      </p:sp>
      <p:sp>
        <p:nvSpPr>
          <p:cNvPr id="3" name="Rectángulo redondeado 2">
            <a:extLst>
              <a:ext uri="{FF2B5EF4-FFF2-40B4-BE49-F238E27FC236}">
                <a16:creationId xmlns:a16="http://schemas.microsoft.com/office/drawing/2014/main" id="{283ABD00-FB74-5649-BD3F-5BC80C150AF0}"/>
              </a:ext>
            </a:extLst>
          </p:cNvPr>
          <p:cNvSpPr/>
          <p:nvPr/>
        </p:nvSpPr>
        <p:spPr>
          <a:xfrm>
            <a:off x="839096" y="2700169"/>
            <a:ext cx="1021977" cy="376518"/>
          </a:xfrm>
          <a:prstGeom prst="roundRect">
            <a:avLst/>
          </a:prstGeom>
          <a:solidFill>
            <a:srgbClr val="BF4C97">
              <a:tint val="66000"/>
              <a:satMod val="160000"/>
              <a:alpha val="95000"/>
            </a:srgbClr>
          </a:solidFill>
          <a:ln>
            <a:solidFill>
              <a:srgbClr val="BF4C9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800" b="1" dirty="0"/>
              <a:t>Elimina el cuadro y agrega el logo del colegio</a:t>
            </a:r>
          </a:p>
        </p:txBody>
      </p:sp>
      <p:sp>
        <p:nvSpPr>
          <p:cNvPr id="12" name="Rectángulo redondeado 11">
            <a:extLst>
              <a:ext uri="{FF2B5EF4-FFF2-40B4-BE49-F238E27FC236}">
                <a16:creationId xmlns:a16="http://schemas.microsoft.com/office/drawing/2014/main" id="{40DD262D-DA31-1B44-B9F9-9523214541DA}"/>
              </a:ext>
            </a:extLst>
          </p:cNvPr>
          <p:cNvSpPr/>
          <p:nvPr/>
        </p:nvSpPr>
        <p:spPr>
          <a:xfrm>
            <a:off x="5531223" y="2700169"/>
            <a:ext cx="1021977" cy="376518"/>
          </a:xfrm>
          <a:prstGeom prst="roundRect">
            <a:avLst/>
          </a:prstGeom>
          <a:solidFill>
            <a:srgbClr val="BF4C97">
              <a:tint val="66000"/>
              <a:satMod val="160000"/>
              <a:alpha val="95000"/>
            </a:srgbClr>
          </a:solidFill>
          <a:ln>
            <a:solidFill>
              <a:srgbClr val="BF4C9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800" b="1" dirty="0"/>
              <a:t>Elimina el cuadro y agrega el logo del colegio</a:t>
            </a:r>
          </a:p>
        </p:txBody>
      </p:sp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D35A8E8D-CAFC-804B-9E2B-AAD0B3F57B2F}"/>
              </a:ext>
            </a:extLst>
          </p:cNvPr>
          <p:cNvSpPr/>
          <p:nvPr/>
        </p:nvSpPr>
        <p:spPr>
          <a:xfrm>
            <a:off x="5531223" y="6026154"/>
            <a:ext cx="1021977" cy="376518"/>
          </a:xfrm>
          <a:prstGeom prst="roundRect">
            <a:avLst/>
          </a:prstGeom>
          <a:solidFill>
            <a:srgbClr val="BF4C97">
              <a:tint val="66000"/>
              <a:satMod val="160000"/>
              <a:alpha val="95000"/>
            </a:srgbClr>
          </a:solidFill>
          <a:ln>
            <a:solidFill>
              <a:srgbClr val="BF4C9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800" b="1" dirty="0"/>
              <a:t>Elimina el cuadro y agrega el logo del colegio</a:t>
            </a:r>
          </a:p>
        </p:txBody>
      </p:sp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0187E362-153E-F64D-ADE7-6526FCE48869}"/>
              </a:ext>
            </a:extLst>
          </p:cNvPr>
          <p:cNvSpPr/>
          <p:nvPr/>
        </p:nvSpPr>
        <p:spPr>
          <a:xfrm>
            <a:off x="839095" y="6036912"/>
            <a:ext cx="1021977" cy="376518"/>
          </a:xfrm>
          <a:prstGeom prst="roundRect">
            <a:avLst/>
          </a:prstGeom>
          <a:solidFill>
            <a:srgbClr val="BF4C97">
              <a:tint val="66000"/>
              <a:satMod val="160000"/>
              <a:alpha val="95000"/>
            </a:srgbClr>
          </a:solidFill>
          <a:ln>
            <a:solidFill>
              <a:srgbClr val="BF4C97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Y" sz="800" b="1" dirty="0"/>
              <a:t>Elimina el cuadro y agrega el logo del colegio</a:t>
            </a:r>
          </a:p>
        </p:txBody>
      </p:sp>
    </p:spTree>
    <p:extLst>
      <p:ext uri="{BB962C8B-B14F-4D97-AF65-F5344CB8AC3E}">
        <p14:creationId xmlns:p14="http://schemas.microsoft.com/office/powerpoint/2010/main" val="23109196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6f5924-31fd-447f-a599-bae99a0d6402">
      <Terms xmlns="http://schemas.microsoft.com/office/infopath/2007/PartnerControls"/>
    </lcf76f155ced4ddcb4097134ff3c332f>
    <TaxCatchAll xmlns="7118e282-5194-4456-9b87-c27b9f24eabe" xsi:nil="true"/>
    <TallerAlebrijes xmlns="126f5924-31fd-447f-a599-bae99a0d64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0B3BE37FB943A47BAE3A1E5187B4E16" ma:contentTypeVersion="18" ma:contentTypeDescription="Crear nuevo documento." ma:contentTypeScope="" ma:versionID="3cdeeaf075cc0fcebfbbcf8059864961">
  <xsd:schema xmlns:xsd="http://www.w3.org/2001/XMLSchema" xmlns:xs="http://www.w3.org/2001/XMLSchema" xmlns:p="http://schemas.microsoft.com/office/2006/metadata/properties" xmlns:ns2="126f5924-31fd-447f-a599-bae99a0d6402" xmlns:ns3="7118e282-5194-4456-9b87-c27b9f24eabe" targetNamespace="http://schemas.microsoft.com/office/2006/metadata/properties" ma:root="true" ma:fieldsID="407cd9d531ac374e19d9921b369ef250" ns2:_="" ns3:_="">
    <xsd:import namespace="126f5924-31fd-447f-a599-bae99a0d6402"/>
    <xsd:import namespace="7118e282-5194-4456-9b87-c27b9f24ea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TallerAlebrij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6f5924-31fd-447f-a599-bae99a0d64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Etiquetas de imagen" ma:readOnly="false" ma:fieldId="{5cf76f15-5ced-4ddc-b409-7134ff3c332f}" ma:taxonomyMulti="true" ma:sspId="c895e616-0828-49b0-827c-9dec93362b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allerAlebrijes" ma:index="24" nillable="true" ma:displayName="Taller Alebrijes" ma:format="Dropdown" ma:internalName="TallerAlebrijes">
      <xsd:simpleType>
        <xsd:restriction base="dms:Text">
          <xsd:maxLength value="255"/>
        </xsd:restriction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18e282-5194-4456-9b87-c27b9f24eab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13cfea5-5523-4bc8-9f75-62041b239469}" ma:internalName="TaxCatchAll" ma:showField="CatchAllData" ma:web="7118e282-5194-4456-9b87-c27b9f24ea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89C076E-2491-44CB-A166-55A8BC527194}">
  <ds:schemaRefs>
    <ds:schemaRef ds:uri="http://schemas.microsoft.com/office/2006/metadata/properties"/>
    <ds:schemaRef ds:uri="http://schemas.microsoft.com/office/infopath/2007/PartnerControls"/>
    <ds:schemaRef ds:uri="126f5924-31fd-447f-a599-bae99a0d6402"/>
    <ds:schemaRef ds:uri="7118e282-5194-4456-9b87-c27b9f24eabe"/>
  </ds:schemaRefs>
</ds:datastoreItem>
</file>

<file path=customXml/itemProps2.xml><?xml version="1.0" encoding="utf-8"?>
<ds:datastoreItem xmlns:ds="http://schemas.openxmlformats.org/officeDocument/2006/customXml" ds:itemID="{454F23FF-7CAC-497E-AFFD-7C35738B8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F41B28-BB78-41C5-BFF3-A283D33C3D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6f5924-31fd-447f-a599-bae99a0d6402"/>
    <ds:schemaRef ds:uri="7118e282-5194-4456-9b87-c27b9f24ea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44</Words>
  <Application>Microsoft Office PowerPoint</Application>
  <PresentationFormat>A4 (210 x 297 mm)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Microsoft Office User</cp:lastModifiedBy>
  <cp:revision>5</cp:revision>
  <dcterms:created xsi:type="dcterms:W3CDTF">2022-02-04T19:57:14Z</dcterms:created>
  <dcterms:modified xsi:type="dcterms:W3CDTF">2025-10-15T14:36:20Z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0x01010020B3BE37FB943A47BAE3A1E5187B4E16</vt:lpwstr>
  </property>
</Properties>
</file>