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0058400" cy="7772400"/>
  <p:notesSz cx="6858000" cy="9144000"/>
  <p:embeddedFontLst>
    <p:embeddedFont>
      <p:font typeface="Neo Sans Pro" panose="020B0504030504040204" charset="0"/>
      <p:regular r:id="rId11"/>
      <p:bold r:id="rId12"/>
      <p:italic r:id="rId13"/>
      <p:boldItalic r:id="rId14"/>
    </p:embeddedFont>
    <p:embeddedFont>
      <p:font typeface="Pluto 1" panose="020B0604020202020204" charset="0"/>
      <p:regular r:id="rId15"/>
      <p:bold r:id="rId16"/>
      <p:italic r:id="rId17"/>
    </p:embeddedFont>
    <p:embeddedFont>
      <p:font typeface="Pluto 1 Bold" panose="020B0604020202020204" charset="0"/>
      <p:bold r:id="rId18"/>
      <p:italic r:id="rId19"/>
    </p:embeddedFont>
    <p:embeddedFont>
      <p:font typeface="Pluto 2" panose="020B0604020202020204" charset="0"/>
      <p:regular r:id="rId20"/>
      <p:bold r:id="rId21"/>
      <p:italic r:id="rId22"/>
    </p:embeddedFont>
    <p:embeddedFont>
      <p:font typeface="Pluto 2 Bold" panose="020B0604020202020204" charset="0"/>
      <p:bold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18" autoAdjust="0"/>
  </p:normalViewPr>
  <p:slideViewPr>
    <p:cSldViewPr>
      <p:cViewPr varScale="1">
        <p:scale>
          <a:sx n="92" d="100"/>
          <a:sy n="92" d="100"/>
        </p:scale>
        <p:origin x="193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0000"/>
          </a:blip>
          <a:srcRect l="1881" t="14183" r="2891" b="12508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41139" y="351048"/>
            <a:ext cx="9482847" cy="7099696"/>
            <a:chOff x="0" y="0"/>
            <a:chExt cx="4337713" cy="324759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37714" cy="3247595"/>
            </a:xfrm>
            <a:custGeom>
              <a:avLst/>
              <a:gdLst/>
              <a:ahLst/>
              <a:cxnLst/>
              <a:rect l="l" t="t" r="r" b="b"/>
              <a:pathLst>
                <a:path w="4337714" h="3247595">
                  <a:moveTo>
                    <a:pt x="0" y="0"/>
                  </a:moveTo>
                  <a:lnTo>
                    <a:pt x="4337714" y="0"/>
                  </a:lnTo>
                  <a:lnTo>
                    <a:pt x="4337714" y="3247595"/>
                  </a:lnTo>
                  <a:lnTo>
                    <a:pt x="0" y="3247595"/>
                  </a:lnTo>
                  <a:close/>
                </a:path>
              </a:pathLst>
            </a:custGeom>
            <a:solidFill>
              <a:srgbClr val="FFFFF9">
                <a:alpha val="97647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777240" y="3235318"/>
            <a:ext cx="3382470" cy="343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34"/>
              </a:lnSpc>
            </a:pPr>
            <a:r>
              <a:rPr lang="en-US" sz="2634">
                <a:solidFill>
                  <a:srgbClr val="000000"/>
                </a:solidFill>
                <a:latin typeface="Pluto 1 Bold"/>
              </a:rPr>
              <a:t>Felicitamos a</a:t>
            </a:r>
          </a:p>
        </p:txBody>
      </p:sp>
      <p:sp>
        <p:nvSpPr>
          <p:cNvPr id="6" name="AutoShape 6"/>
          <p:cNvSpPr/>
          <p:nvPr/>
        </p:nvSpPr>
        <p:spPr>
          <a:xfrm>
            <a:off x="3574896" y="3550720"/>
            <a:ext cx="5488193" cy="0"/>
          </a:xfrm>
          <a:prstGeom prst="line">
            <a:avLst/>
          </a:prstGeom>
          <a:ln w="28575" cap="rnd">
            <a:solidFill>
              <a:srgbClr val="9FAFD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1102037" y="3958046"/>
            <a:ext cx="819612" cy="343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34"/>
              </a:lnSpc>
            </a:pPr>
            <a:r>
              <a:rPr lang="en-US" sz="2634">
                <a:solidFill>
                  <a:srgbClr val="000000"/>
                </a:solidFill>
                <a:latin typeface="Pluto 1 Bold"/>
              </a:rPr>
              <a:t>por</a:t>
            </a:r>
          </a:p>
        </p:txBody>
      </p:sp>
      <p:sp>
        <p:nvSpPr>
          <p:cNvPr id="8" name="AutoShape 8"/>
          <p:cNvSpPr/>
          <p:nvPr/>
        </p:nvSpPr>
        <p:spPr>
          <a:xfrm>
            <a:off x="1818273" y="4274294"/>
            <a:ext cx="7244816" cy="0"/>
          </a:xfrm>
          <a:prstGeom prst="line">
            <a:avLst/>
          </a:prstGeom>
          <a:ln w="28575" cap="rnd">
            <a:solidFill>
              <a:srgbClr val="9FAFD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2111855" y="6359432"/>
            <a:ext cx="1976345" cy="0"/>
          </a:xfrm>
          <a:prstGeom prst="line">
            <a:avLst/>
          </a:prstGeom>
          <a:ln w="28575" cap="rnd">
            <a:solidFill>
              <a:srgbClr val="9FAFD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5719505" y="6175691"/>
            <a:ext cx="1370077" cy="211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5"/>
              </a:lnSpc>
            </a:pPr>
            <a:r>
              <a:rPr lang="en-US" sz="1575">
                <a:solidFill>
                  <a:srgbClr val="000000"/>
                </a:solidFill>
                <a:latin typeface="Pluto 2 Bold"/>
              </a:rPr>
              <a:t>Firma</a:t>
            </a:r>
          </a:p>
        </p:txBody>
      </p:sp>
      <p:sp>
        <p:nvSpPr>
          <p:cNvPr id="11" name="AutoShape 11"/>
          <p:cNvSpPr/>
          <p:nvPr/>
        </p:nvSpPr>
        <p:spPr>
          <a:xfrm>
            <a:off x="6575645" y="6360279"/>
            <a:ext cx="2487444" cy="0"/>
          </a:xfrm>
          <a:prstGeom prst="line">
            <a:avLst/>
          </a:prstGeom>
          <a:ln w="28575" cap="rnd">
            <a:solidFill>
              <a:srgbClr val="9FAFD4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2037" y="6721738"/>
            <a:ext cx="1690899" cy="54684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777240" y="891540"/>
            <a:ext cx="8503920" cy="2122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16"/>
              </a:lnSpc>
            </a:pPr>
            <a:r>
              <a:rPr lang="en-US" sz="7900">
                <a:solidFill>
                  <a:srgbClr val="7C5EAA"/>
                </a:solidFill>
                <a:latin typeface="Pluto 1"/>
              </a:rPr>
              <a:t>Certificado </a:t>
            </a:r>
          </a:p>
          <a:p>
            <a:pPr algn="ctr">
              <a:lnSpc>
                <a:spcPts val="8216"/>
              </a:lnSpc>
            </a:pPr>
            <a:r>
              <a:rPr lang="en-US" sz="7900">
                <a:solidFill>
                  <a:srgbClr val="7C5EAA"/>
                </a:solidFill>
                <a:latin typeface="Pluto 1"/>
              </a:rPr>
              <a:t>de lectura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051" y="4767901"/>
            <a:ext cx="9983022" cy="1000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25"/>
              </a:lnSpc>
            </a:pPr>
            <a:r>
              <a:rPr lang="en-US" sz="7525" spc="-481">
                <a:solidFill>
                  <a:srgbClr val="7C5EAA"/>
                </a:solidFill>
                <a:latin typeface="Pluto 1 Bold"/>
              </a:rPr>
              <a:t>¡BUEN TRABAJO!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69632" y="6175691"/>
            <a:ext cx="652016" cy="211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5"/>
              </a:lnSpc>
            </a:pPr>
            <a:r>
              <a:rPr lang="en-US" sz="1575">
                <a:solidFill>
                  <a:srgbClr val="000000"/>
                </a:solidFill>
                <a:latin typeface="Pluto 2 Bold"/>
              </a:rPr>
              <a:t>Fecha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907282" y="6784657"/>
            <a:ext cx="3140243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Neo Sans Pro"/>
              </a:rPr>
              <a:t>Espacio para logo del colegio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914071" y="-799135"/>
            <a:ext cx="9993352" cy="99683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5339183">
            <a:off x="1027747" y="-379078"/>
            <a:ext cx="8223407" cy="8580293"/>
            <a:chOff x="0" y="0"/>
            <a:chExt cx="6238240" cy="65089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238240" cy="6508972"/>
            </a:xfrm>
            <a:custGeom>
              <a:avLst/>
              <a:gdLst/>
              <a:ahLst/>
              <a:cxnLst/>
              <a:rect l="l" t="t" r="r" b="b"/>
              <a:pathLst>
                <a:path w="6238240" h="6508972">
                  <a:moveTo>
                    <a:pt x="3119120" y="0"/>
                  </a:moveTo>
                  <a:lnTo>
                    <a:pt x="0" y="0"/>
                  </a:lnTo>
                  <a:lnTo>
                    <a:pt x="0" y="5058632"/>
                  </a:lnTo>
                  <a:lnTo>
                    <a:pt x="3119120" y="6508972"/>
                  </a:lnTo>
                  <a:lnTo>
                    <a:pt x="6238240" y="5058632"/>
                  </a:lnTo>
                  <a:lnTo>
                    <a:pt x="6238240" y="0"/>
                  </a:lnTo>
                  <a:lnTo>
                    <a:pt x="3119120" y="0"/>
                  </a:lnTo>
                  <a:close/>
                </a:path>
              </a:pathLst>
            </a:custGeom>
            <a:solidFill>
              <a:srgbClr val="7C5EAA"/>
            </a:solidFill>
          </p:spPr>
        </p:sp>
      </p:grpSp>
      <p:grpSp>
        <p:nvGrpSpPr>
          <p:cNvPr id="5" name="Group 5"/>
          <p:cNvGrpSpPr/>
          <p:nvPr/>
        </p:nvGrpSpPr>
        <p:grpSpPr>
          <a:xfrm rot="5339183">
            <a:off x="1600771" y="-851603"/>
            <a:ext cx="8223407" cy="9475605"/>
            <a:chOff x="0" y="0"/>
            <a:chExt cx="6238240" cy="71881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38240" cy="7188152"/>
            </a:xfrm>
            <a:custGeom>
              <a:avLst/>
              <a:gdLst/>
              <a:ahLst/>
              <a:cxnLst/>
              <a:rect l="l" t="t" r="r" b="b"/>
              <a:pathLst>
                <a:path w="6238240" h="7188152">
                  <a:moveTo>
                    <a:pt x="3119120" y="0"/>
                  </a:moveTo>
                  <a:lnTo>
                    <a:pt x="0" y="0"/>
                  </a:lnTo>
                  <a:lnTo>
                    <a:pt x="0" y="5737812"/>
                  </a:lnTo>
                  <a:lnTo>
                    <a:pt x="3119120" y="7188152"/>
                  </a:lnTo>
                  <a:lnTo>
                    <a:pt x="6238240" y="5737812"/>
                  </a:lnTo>
                  <a:lnTo>
                    <a:pt x="6238240" y="0"/>
                  </a:lnTo>
                  <a:lnTo>
                    <a:pt x="311912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2753278" y="3777080"/>
            <a:ext cx="6216434" cy="0"/>
          </a:xfrm>
          <a:prstGeom prst="line">
            <a:avLst/>
          </a:prstGeom>
          <a:ln w="19050" cap="rnd">
            <a:solidFill>
              <a:srgbClr val="7C5EA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2765125" y="910631"/>
            <a:ext cx="6192740" cy="1033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9"/>
              </a:lnSpc>
            </a:pPr>
            <a:r>
              <a:rPr lang="en-US" sz="3978">
                <a:solidFill>
                  <a:srgbClr val="7C5EAA"/>
                </a:solidFill>
                <a:latin typeface="Pluto 1"/>
              </a:rPr>
              <a:t>Certificado de lectura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16071" y="2141985"/>
            <a:ext cx="5890848" cy="604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0"/>
              </a:lnSpc>
            </a:pPr>
            <a:r>
              <a:rPr lang="en-US" sz="3564">
                <a:solidFill>
                  <a:srgbClr val="000000"/>
                </a:solidFill>
                <a:latin typeface="Pluto 2"/>
              </a:rPr>
              <a:t>FELICITAMOS A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43789" y="4311212"/>
            <a:ext cx="7137371" cy="504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1"/>
              </a:lnSpc>
            </a:pPr>
            <a:r>
              <a:rPr lang="en-US" sz="2994">
                <a:solidFill>
                  <a:srgbClr val="000000"/>
                </a:solidFill>
                <a:latin typeface="Pluto 2"/>
              </a:rPr>
              <a:t>POR SER UN LECTOR FENOMENAL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765125" y="3102252"/>
            <a:ext cx="6216434" cy="548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696367"/>
                </a:solidFill>
                <a:latin typeface="Pluto 1"/>
              </a:rPr>
              <a:t>xxxx xxxxxxxx</a:t>
            </a:r>
          </a:p>
        </p:txBody>
      </p:sp>
      <p:sp>
        <p:nvSpPr>
          <p:cNvPr id="12" name="AutoShape 12"/>
          <p:cNvSpPr/>
          <p:nvPr/>
        </p:nvSpPr>
        <p:spPr>
          <a:xfrm>
            <a:off x="3463251" y="6103748"/>
            <a:ext cx="1735297" cy="0"/>
          </a:xfrm>
          <a:prstGeom prst="line">
            <a:avLst/>
          </a:prstGeom>
          <a:ln w="28575" cap="rnd">
            <a:solidFill>
              <a:srgbClr val="7C5EA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5714422" y="5931244"/>
            <a:ext cx="1370077" cy="211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5"/>
              </a:lnSpc>
            </a:pPr>
            <a:r>
              <a:rPr lang="en-US" sz="1575">
                <a:solidFill>
                  <a:srgbClr val="000000"/>
                </a:solidFill>
                <a:latin typeface="Pluto 2 Bold"/>
              </a:rPr>
              <a:t>Firma</a:t>
            </a:r>
          </a:p>
        </p:txBody>
      </p:sp>
      <p:sp>
        <p:nvSpPr>
          <p:cNvPr id="14" name="AutoShape 14"/>
          <p:cNvSpPr/>
          <p:nvPr/>
        </p:nvSpPr>
        <p:spPr>
          <a:xfrm>
            <a:off x="6577592" y="6105441"/>
            <a:ext cx="2487444" cy="0"/>
          </a:xfrm>
          <a:prstGeom prst="line">
            <a:avLst/>
          </a:prstGeom>
          <a:ln w="28575" cap="rnd">
            <a:solidFill>
              <a:srgbClr val="7C5EAA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16071" y="6721738"/>
            <a:ext cx="1690899" cy="546844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590800" y="5931245"/>
            <a:ext cx="742865" cy="214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75"/>
              </a:lnSpc>
            </a:pPr>
            <a:r>
              <a:rPr lang="en-US" sz="1575" dirty="0" err="1">
                <a:solidFill>
                  <a:srgbClr val="000000"/>
                </a:solidFill>
                <a:latin typeface="Pluto 2 Bold"/>
              </a:rPr>
              <a:t>Fecha</a:t>
            </a:r>
            <a:endParaRPr lang="en-US" sz="1575" dirty="0">
              <a:solidFill>
                <a:srgbClr val="000000"/>
              </a:solidFill>
              <a:latin typeface="Pluto 2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907282" y="6784657"/>
            <a:ext cx="3140243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Neo Sans Pro"/>
              </a:rPr>
              <a:t>Espacio para logo del colegio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914071" y="-799135"/>
            <a:ext cx="9993352" cy="99683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5339183">
            <a:off x="1027747" y="-379078"/>
            <a:ext cx="8223407" cy="8580293"/>
            <a:chOff x="0" y="0"/>
            <a:chExt cx="6238240" cy="65089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238240" cy="6508972"/>
            </a:xfrm>
            <a:custGeom>
              <a:avLst/>
              <a:gdLst/>
              <a:ahLst/>
              <a:cxnLst/>
              <a:rect l="l" t="t" r="r" b="b"/>
              <a:pathLst>
                <a:path w="6238240" h="6508972">
                  <a:moveTo>
                    <a:pt x="3119120" y="0"/>
                  </a:moveTo>
                  <a:lnTo>
                    <a:pt x="0" y="0"/>
                  </a:lnTo>
                  <a:lnTo>
                    <a:pt x="0" y="5058632"/>
                  </a:lnTo>
                  <a:lnTo>
                    <a:pt x="3119120" y="6508972"/>
                  </a:lnTo>
                  <a:lnTo>
                    <a:pt x="6238240" y="5058632"/>
                  </a:lnTo>
                  <a:lnTo>
                    <a:pt x="6238240" y="0"/>
                  </a:lnTo>
                  <a:lnTo>
                    <a:pt x="3119120" y="0"/>
                  </a:lnTo>
                  <a:close/>
                </a:path>
              </a:pathLst>
            </a:custGeom>
            <a:solidFill>
              <a:srgbClr val="7C5EAA"/>
            </a:solidFill>
          </p:spPr>
        </p:sp>
      </p:grpSp>
      <p:grpSp>
        <p:nvGrpSpPr>
          <p:cNvPr id="5" name="Group 5"/>
          <p:cNvGrpSpPr/>
          <p:nvPr/>
        </p:nvGrpSpPr>
        <p:grpSpPr>
          <a:xfrm rot="5339183">
            <a:off x="1600771" y="-851603"/>
            <a:ext cx="8223407" cy="9475605"/>
            <a:chOff x="0" y="0"/>
            <a:chExt cx="6238240" cy="71881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38240" cy="7188152"/>
            </a:xfrm>
            <a:custGeom>
              <a:avLst/>
              <a:gdLst/>
              <a:ahLst/>
              <a:cxnLst/>
              <a:rect l="l" t="t" r="r" b="b"/>
              <a:pathLst>
                <a:path w="6238240" h="7188152">
                  <a:moveTo>
                    <a:pt x="3119120" y="0"/>
                  </a:moveTo>
                  <a:lnTo>
                    <a:pt x="0" y="0"/>
                  </a:lnTo>
                  <a:lnTo>
                    <a:pt x="0" y="5737812"/>
                  </a:lnTo>
                  <a:lnTo>
                    <a:pt x="3119120" y="7188152"/>
                  </a:lnTo>
                  <a:lnTo>
                    <a:pt x="6238240" y="5737812"/>
                  </a:lnTo>
                  <a:lnTo>
                    <a:pt x="6238240" y="0"/>
                  </a:lnTo>
                  <a:lnTo>
                    <a:pt x="311912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2753278" y="3777080"/>
            <a:ext cx="6216434" cy="0"/>
          </a:xfrm>
          <a:prstGeom prst="line">
            <a:avLst/>
          </a:prstGeom>
          <a:ln w="19050" cap="rnd">
            <a:solidFill>
              <a:srgbClr val="7C5EA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2765125" y="910631"/>
            <a:ext cx="6192740" cy="1033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9"/>
              </a:lnSpc>
            </a:pPr>
            <a:r>
              <a:rPr lang="en-US" sz="3978">
                <a:solidFill>
                  <a:srgbClr val="7C5EAA"/>
                </a:solidFill>
                <a:latin typeface="Pluto 1"/>
              </a:rPr>
              <a:t>Certificado de lectura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16071" y="2141985"/>
            <a:ext cx="5890848" cy="604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0"/>
              </a:lnSpc>
            </a:pPr>
            <a:r>
              <a:rPr lang="en-US" sz="3564">
                <a:solidFill>
                  <a:srgbClr val="000000"/>
                </a:solidFill>
                <a:latin typeface="Pluto 2"/>
              </a:rPr>
              <a:t>FELICITAMOS A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43789" y="4311212"/>
            <a:ext cx="7137371" cy="1028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1"/>
              </a:lnSpc>
            </a:pPr>
            <a:r>
              <a:rPr lang="en-US" sz="2994">
                <a:solidFill>
                  <a:srgbClr val="000000"/>
                </a:solidFill>
                <a:latin typeface="Pluto 2"/>
              </a:rPr>
              <a:t>POR SER UNA LECTORA FENOMENAL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765125" y="3102252"/>
            <a:ext cx="6216434" cy="548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696367"/>
                </a:solidFill>
                <a:latin typeface="Pluto 1"/>
              </a:rPr>
              <a:t>xxxx xxxxxxxx</a:t>
            </a:r>
          </a:p>
        </p:txBody>
      </p:sp>
      <p:sp>
        <p:nvSpPr>
          <p:cNvPr id="12" name="AutoShape 12"/>
          <p:cNvSpPr/>
          <p:nvPr/>
        </p:nvSpPr>
        <p:spPr>
          <a:xfrm>
            <a:off x="3406101" y="6170423"/>
            <a:ext cx="1735297" cy="0"/>
          </a:xfrm>
          <a:prstGeom prst="line">
            <a:avLst/>
          </a:prstGeom>
          <a:ln w="28575" cap="rnd">
            <a:solidFill>
              <a:srgbClr val="7C5EA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5714422" y="5997919"/>
            <a:ext cx="1370077" cy="211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5"/>
              </a:lnSpc>
            </a:pPr>
            <a:r>
              <a:rPr lang="en-US" sz="1575">
                <a:solidFill>
                  <a:srgbClr val="000000"/>
                </a:solidFill>
                <a:latin typeface="Pluto 2 Bold"/>
              </a:rPr>
              <a:t>Firma</a:t>
            </a:r>
          </a:p>
        </p:txBody>
      </p:sp>
      <p:sp>
        <p:nvSpPr>
          <p:cNvPr id="14" name="AutoShape 14"/>
          <p:cNvSpPr/>
          <p:nvPr/>
        </p:nvSpPr>
        <p:spPr>
          <a:xfrm>
            <a:off x="6577592" y="6172116"/>
            <a:ext cx="2487444" cy="0"/>
          </a:xfrm>
          <a:prstGeom prst="line">
            <a:avLst/>
          </a:prstGeom>
          <a:ln w="28575" cap="rnd">
            <a:solidFill>
              <a:srgbClr val="7C5EAA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16071" y="6721738"/>
            <a:ext cx="1690899" cy="546844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590800" y="5997920"/>
            <a:ext cx="742865" cy="214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75"/>
              </a:lnSpc>
            </a:pPr>
            <a:r>
              <a:rPr lang="en-US" sz="1575" dirty="0" err="1">
                <a:solidFill>
                  <a:srgbClr val="000000"/>
                </a:solidFill>
                <a:latin typeface="Pluto 2 Bold"/>
              </a:rPr>
              <a:t>Fecha</a:t>
            </a:r>
            <a:endParaRPr lang="en-US" sz="1575" dirty="0">
              <a:solidFill>
                <a:srgbClr val="000000"/>
              </a:solidFill>
              <a:latin typeface="Pluto 2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907282" y="6784657"/>
            <a:ext cx="3140243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Neo Sans Pro"/>
              </a:rPr>
              <a:t>Espacio para logo del colegio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5E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90425">
            <a:off x="30298" y="629332"/>
            <a:ext cx="9773856" cy="6439246"/>
            <a:chOff x="0" y="0"/>
            <a:chExt cx="9206593" cy="6065520"/>
          </a:xfrm>
        </p:grpSpPr>
        <p:sp>
          <p:nvSpPr>
            <p:cNvPr id="3" name="Freeform 3"/>
            <p:cNvSpPr/>
            <p:nvPr/>
          </p:nvSpPr>
          <p:spPr>
            <a:xfrm>
              <a:off x="-50800" y="0"/>
              <a:ext cx="9308193" cy="6066790"/>
            </a:xfrm>
            <a:custGeom>
              <a:avLst/>
              <a:gdLst/>
              <a:ahLst/>
              <a:cxnLst/>
              <a:rect l="l" t="t" r="r" b="b"/>
              <a:pathLst>
                <a:path w="9308193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7551783" y="6066790"/>
                  </a:lnTo>
                  <a:lnTo>
                    <a:pt x="7551783" y="0"/>
                  </a:lnTo>
                  <a:lnTo>
                    <a:pt x="1692910" y="0"/>
                  </a:lnTo>
                  <a:close/>
                  <a:moveTo>
                    <a:pt x="8008982" y="0"/>
                  </a:moveTo>
                  <a:lnTo>
                    <a:pt x="7551782" y="0"/>
                  </a:lnTo>
                  <a:lnTo>
                    <a:pt x="7551782" y="6065520"/>
                  </a:lnTo>
                  <a:lnTo>
                    <a:pt x="7561943" y="6065520"/>
                  </a:lnTo>
                  <a:cubicBezTo>
                    <a:pt x="8301082" y="6065520"/>
                    <a:pt x="8950053" y="5462270"/>
                    <a:pt x="9003393" y="4725670"/>
                  </a:cubicBezTo>
                  <a:lnTo>
                    <a:pt x="9253582" y="1338580"/>
                  </a:lnTo>
                  <a:cubicBezTo>
                    <a:pt x="9308193" y="603250"/>
                    <a:pt x="8748123" y="0"/>
                    <a:pt x="8008983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C782BC">
                <a:alpha val="27843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75523" y="934251"/>
            <a:ext cx="8913108" cy="5872165"/>
            <a:chOff x="0" y="0"/>
            <a:chExt cx="9206593" cy="6065520"/>
          </a:xfrm>
        </p:grpSpPr>
        <p:sp>
          <p:nvSpPr>
            <p:cNvPr id="5" name="Freeform 5"/>
            <p:cNvSpPr/>
            <p:nvPr/>
          </p:nvSpPr>
          <p:spPr>
            <a:xfrm>
              <a:off x="-50800" y="0"/>
              <a:ext cx="9308193" cy="6066790"/>
            </a:xfrm>
            <a:custGeom>
              <a:avLst/>
              <a:gdLst/>
              <a:ahLst/>
              <a:cxnLst/>
              <a:rect l="l" t="t" r="r" b="b"/>
              <a:pathLst>
                <a:path w="9308193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7551783" y="6066790"/>
                  </a:lnTo>
                  <a:lnTo>
                    <a:pt x="7551783" y="0"/>
                  </a:lnTo>
                  <a:lnTo>
                    <a:pt x="1692910" y="0"/>
                  </a:lnTo>
                  <a:close/>
                  <a:moveTo>
                    <a:pt x="8008982" y="0"/>
                  </a:moveTo>
                  <a:lnTo>
                    <a:pt x="7551782" y="0"/>
                  </a:lnTo>
                  <a:lnTo>
                    <a:pt x="7551782" y="6065520"/>
                  </a:lnTo>
                  <a:lnTo>
                    <a:pt x="7561943" y="6065520"/>
                  </a:lnTo>
                  <a:cubicBezTo>
                    <a:pt x="8301082" y="6065520"/>
                    <a:pt x="8950053" y="5462270"/>
                    <a:pt x="9003393" y="4725670"/>
                  </a:cubicBezTo>
                  <a:lnTo>
                    <a:pt x="9253582" y="1338580"/>
                  </a:lnTo>
                  <a:cubicBezTo>
                    <a:pt x="9308193" y="603250"/>
                    <a:pt x="8748123" y="0"/>
                    <a:pt x="8008983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9FAFD4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41159" y="1109259"/>
            <a:ext cx="8381836" cy="5522151"/>
            <a:chOff x="0" y="0"/>
            <a:chExt cx="9206593" cy="6065520"/>
          </a:xfrm>
        </p:grpSpPr>
        <p:sp>
          <p:nvSpPr>
            <p:cNvPr id="7" name="Freeform 7"/>
            <p:cNvSpPr/>
            <p:nvPr/>
          </p:nvSpPr>
          <p:spPr>
            <a:xfrm>
              <a:off x="-50800" y="0"/>
              <a:ext cx="9308193" cy="6066790"/>
            </a:xfrm>
            <a:custGeom>
              <a:avLst/>
              <a:gdLst/>
              <a:ahLst/>
              <a:cxnLst/>
              <a:rect l="l" t="t" r="r" b="b"/>
              <a:pathLst>
                <a:path w="9308193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7551783" y="6066790"/>
                  </a:lnTo>
                  <a:lnTo>
                    <a:pt x="7551783" y="0"/>
                  </a:lnTo>
                  <a:lnTo>
                    <a:pt x="1692910" y="0"/>
                  </a:lnTo>
                  <a:close/>
                  <a:moveTo>
                    <a:pt x="8008982" y="0"/>
                  </a:moveTo>
                  <a:lnTo>
                    <a:pt x="7551782" y="0"/>
                  </a:lnTo>
                  <a:lnTo>
                    <a:pt x="7551782" y="6065520"/>
                  </a:lnTo>
                  <a:lnTo>
                    <a:pt x="7561943" y="6065520"/>
                  </a:lnTo>
                  <a:cubicBezTo>
                    <a:pt x="8301082" y="6065520"/>
                    <a:pt x="8950053" y="5462270"/>
                    <a:pt x="9003393" y="4725670"/>
                  </a:cubicBezTo>
                  <a:lnTo>
                    <a:pt x="9253582" y="1338580"/>
                  </a:lnTo>
                  <a:cubicBezTo>
                    <a:pt x="9308193" y="603250"/>
                    <a:pt x="8748123" y="0"/>
                    <a:pt x="8008983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14242">
            <a:off x="7933355" y="792527"/>
            <a:ext cx="1959159" cy="1057946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2140059" y="4276543"/>
            <a:ext cx="5869579" cy="0"/>
          </a:xfrm>
          <a:prstGeom prst="line">
            <a:avLst/>
          </a:prstGeom>
          <a:ln w="9525" cap="rnd">
            <a:solidFill>
              <a:srgbClr val="9FAFD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33620" y="5670548"/>
            <a:ext cx="1364084" cy="0"/>
          </a:xfrm>
          <a:prstGeom prst="line">
            <a:avLst/>
          </a:prstGeom>
          <a:ln w="9525" cap="rnd">
            <a:solidFill>
              <a:srgbClr val="9FAFD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3486615" y="5679508"/>
            <a:ext cx="2421312" cy="0"/>
          </a:xfrm>
          <a:prstGeom prst="line">
            <a:avLst/>
          </a:prstGeom>
          <a:ln w="9525" cap="rnd">
            <a:solidFill>
              <a:srgbClr val="9FAFD4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74011" flipV="1">
            <a:off x="340767" y="5911496"/>
            <a:ext cx="2041232" cy="110226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135266" y="1003857"/>
            <a:ext cx="5879166" cy="1746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85"/>
              </a:lnSpc>
            </a:pPr>
            <a:r>
              <a:rPr lang="en-US" sz="8989">
                <a:solidFill>
                  <a:srgbClr val="7C5EAA"/>
                </a:solidFill>
                <a:latin typeface="Pluto 1"/>
              </a:rPr>
              <a:t>DIPLOMA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33620" y="2630657"/>
            <a:ext cx="6740179" cy="556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28"/>
              </a:lnSpc>
            </a:pPr>
            <a:r>
              <a:rPr lang="en-US" sz="3234">
                <a:solidFill>
                  <a:srgbClr val="7C5EAA"/>
                </a:solidFill>
                <a:latin typeface="Pluto 1 Bold"/>
              </a:rPr>
              <a:t>A UN LECTOR EJEMPLAR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194794" y="3355603"/>
            <a:ext cx="1668811" cy="280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0"/>
              </a:lnSpc>
            </a:pPr>
            <a:r>
              <a:rPr lang="en-US" sz="1693">
                <a:solidFill>
                  <a:srgbClr val="000000"/>
                </a:solidFill>
                <a:latin typeface="Pluto 1"/>
              </a:rPr>
              <a:t>Felicitamos 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140059" y="3637924"/>
            <a:ext cx="5869579" cy="580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41"/>
              </a:lnSpc>
            </a:pPr>
            <a:r>
              <a:rPr lang="en-US" sz="3386">
                <a:solidFill>
                  <a:srgbClr val="FF1616"/>
                </a:solidFill>
                <a:latin typeface="Pluto 2 Bold"/>
              </a:rPr>
              <a:t>xxxxxx xxxxxxxx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33620" y="5801018"/>
            <a:ext cx="1364084" cy="190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0"/>
              </a:lnSpc>
            </a:pPr>
            <a:r>
              <a:rPr lang="en-US" sz="1128">
                <a:solidFill>
                  <a:srgbClr val="7C5EAA"/>
                </a:solidFill>
                <a:latin typeface="Pluto 2"/>
              </a:rPr>
              <a:t>Fecha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486615" y="5801018"/>
            <a:ext cx="2421312" cy="190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0"/>
              </a:lnSpc>
            </a:pPr>
            <a:r>
              <a:rPr lang="en-US" sz="1128">
                <a:solidFill>
                  <a:srgbClr val="7C5EAA"/>
                </a:solidFill>
                <a:latin typeface="Pluto 2"/>
              </a:rPr>
              <a:t>Firma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355978" y="4485529"/>
            <a:ext cx="7346444" cy="546844"/>
            <a:chOff x="0" y="0"/>
            <a:chExt cx="9795258" cy="729125"/>
          </a:xfrm>
        </p:grpSpPr>
        <p:sp>
          <p:nvSpPr>
            <p:cNvPr id="20" name="TextBox 20"/>
            <p:cNvSpPr txBox="1"/>
            <p:nvPr/>
          </p:nvSpPr>
          <p:spPr>
            <a:xfrm>
              <a:off x="0" y="170351"/>
              <a:ext cx="9517615" cy="311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luto 2"/>
                </a:rPr>
                <a:t>por el mayor número de libros prestados de la biblioteca de </a:t>
              </a:r>
            </a:p>
          </p:txBody>
        </p: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540726" y="0"/>
              <a:ext cx="2254532" cy="729125"/>
            </a:xfrm>
            <a:prstGeom prst="rect">
              <a:avLst/>
            </a:prstGeom>
          </p:spPr>
        </p:pic>
      </p:grpSp>
      <p:sp>
        <p:nvSpPr>
          <p:cNvPr id="22" name="TextBox 22"/>
          <p:cNvSpPr txBox="1"/>
          <p:nvPr/>
        </p:nvSpPr>
        <p:spPr>
          <a:xfrm>
            <a:off x="6561748" y="5377374"/>
            <a:ext cx="1783733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Neo Sans Pro"/>
              </a:rPr>
              <a:t>Espacio para logo del colegio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5E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90425">
            <a:off x="30298" y="629332"/>
            <a:ext cx="9773856" cy="6439246"/>
            <a:chOff x="0" y="0"/>
            <a:chExt cx="9206593" cy="6065520"/>
          </a:xfrm>
        </p:grpSpPr>
        <p:sp>
          <p:nvSpPr>
            <p:cNvPr id="3" name="Freeform 3"/>
            <p:cNvSpPr/>
            <p:nvPr/>
          </p:nvSpPr>
          <p:spPr>
            <a:xfrm>
              <a:off x="-50800" y="0"/>
              <a:ext cx="9308193" cy="6066790"/>
            </a:xfrm>
            <a:custGeom>
              <a:avLst/>
              <a:gdLst/>
              <a:ahLst/>
              <a:cxnLst/>
              <a:rect l="l" t="t" r="r" b="b"/>
              <a:pathLst>
                <a:path w="9308193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7551783" y="6066790"/>
                  </a:lnTo>
                  <a:lnTo>
                    <a:pt x="7551783" y="0"/>
                  </a:lnTo>
                  <a:lnTo>
                    <a:pt x="1692910" y="0"/>
                  </a:lnTo>
                  <a:close/>
                  <a:moveTo>
                    <a:pt x="8008982" y="0"/>
                  </a:moveTo>
                  <a:lnTo>
                    <a:pt x="7551782" y="0"/>
                  </a:lnTo>
                  <a:lnTo>
                    <a:pt x="7551782" y="6065520"/>
                  </a:lnTo>
                  <a:lnTo>
                    <a:pt x="7561943" y="6065520"/>
                  </a:lnTo>
                  <a:cubicBezTo>
                    <a:pt x="8301082" y="6065520"/>
                    <a:pt x="8950053" y="5462270"/>
                    <a:pt x="9003393" y="4725670"/>
                  </a:cubicBezTo>
                  <a:lnTo>
                    <a:pt x="9253582" y="1338580"/>
                  </a:lnTo>
                  <a:cubicBezTo>
                    <a:pt x="9308193" y="603250"/>
                    <a:pt x="8748123" y="0"/>
                    <a:pt x="8008983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C782BC">
                <a:alpha val="27843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75523" y="934251"/>
            <a:ext cx="8913108" cy="5872165"/>
            <a:chOff x="0" y="0"/>
            <a:chExt cx="9206593" cy="6065520"/>
          </a:xfrm>
        </p:grpSpPr>
        <p:sp>
          <p:nvSpPr>
            <p:cNvPr id="5" name="Freeform 5"/>
            <p:cNvSpPr/>
            <p:nvPr/>
          </p:nvSpPr>
          <p:spPr>
            <a:xfrm>
              <a:off x="-50800" y="0"/>
              <a:ext cx="9308193" cy="6066790"/>
            </a:xfrm>
            <a:custGeom>
              <a:avLst/>
              <a:gdLst/>
              <a:ahLst/>
              <a:cxnLst/>
              <a:rect l="l" t="t" r="r" b="b"/>
              <a:pathLst>
                <a:path w="9308193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7551783" y="6066790"/>
                  </a:lnTo>
                  <a:lnTo>
                    <a:pt x="7551783" y="0"/>
                  </a:lnTo>
                  <a:lnTo>
                    <a:pt x="1692910" y="0"/>
                  </a:lnTo>
                  <a:close/>
                  <a:moveTo>
                    <a:pt x="8008982" y="0"/>
                  </a:moveTo>
                  <a:lnTo>
                    <a:pt x="7551782" y="0"/>
                  </a:lnTo>
                  <a:lnTo>
                    <a:pt x="7551782" y="6065520"/>
                  </a:lnTo>
                  <a:lnTo>
                    <a:pt x="7561943" y="6065520"/>
                  </a:lnTo>
                  <a:cubicBezTo>
                    <a:pt x="8301082" y="6065520"/>
                    <a:pt x="8950053" y="5462270"/>
                    <a:pt x="9003393" y="4725670"/>
                  </a:cubicBezTo>
                  <a:lnTo>
                    <a:pt x="9253582" y="1338580"/>
                  </a:lnTo>
                  <a:cubicBezTo>
                    <a:pt x="9308193" y="603250"/>
                    <a:pt x="8748123" y="0"/>
                    <a:pt x="8008983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9FAFD4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41159" y="1109259"/>
            <a:ext cx="8381836" cy="5522151"/>
            <a:chOff x="0" y="0"/>
            <a:chExt cx="9206593" cy="6065520"/>
          </a:xfrm>
        </p:grpSpPr>
        <p:sp>
          <p:nvSpPr>
            <p:cNvPr id="7" name="Freeform 7"/>
            <p:cNvSpPr/>
            <p:nvPr/>
          </p:nvSpPr>
          <p:spPr>
            <a:xfrm>
              <a:off x="-50800" y="0"/>
              <a:ext cx="9308193" cy="6066790"/>
            </a:xfrm>
            <a:custGeom>
              <a:avLst/>
              <a:gdLst/>
              <a:ahLst/>
              <a:cxnLst/>
              <a:rect l="l" t="t" r="r" b="b"/>
              <a:pathLst>
                <a:path w="9308193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7551783" y="6066790"/>
                  </a:lnTo>
                  <a:lnTo>
                    <a:pt x="7551783" y="0"/>
                  </a:lnTo>
                  <a:lnTo>
                    <a:pt x="1692910" y="0"/>
                  </a:lnTo>
                  <a:close/>
                  <a:moveTo>
                    <a:pt x="8008982" y="0"/>
                  </a:moveTo>
                  <a:lnTo>
                    <a:pt x="7551782" y="0"/>
                  </a:lnTo>
                  <a:lnTo>
                    <a:pt x="7551782" y="6065520"/>
                  </a:lnTo>
                  <a:lnTo>
                    <a:pt x="7561943" y="6065520"/>
                  </a:lnTo>
                  <a:cubicBezTo>
                    <a:pt x="8301082" y="6065520"/>
                    <a:pt x="8950053" y="5462270"/>
                    <a:pt x="9003393" y="4725670"/>
                  </a:cubicBezTo>
                  <a:lnTo>
                    <a:pt x="9253582" y="1338580"/>
                  </a:lnTo>
                  <a:cubicBezTo>
                    <a:pt x="9308193" y="603250"/>
                    <a:pt x="8748123" y="0"/>
                    <a:pt x="8008983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14242">
            <a:off x="7933355" y="792527"/>
            <a:ext cx="1959159" cy="1057946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2140059" y="4276543"/>
            <a:ext cx="5869579" cy="0"/>
          </a:xfrm>
          <a:prstGeom prst="line">
            <a:avLst/>
          </a:prstGeom>
          <a:ln w="9525" cap="rnd">
            <a:solidFill>
              <a:srgbClr val="9FAFD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33620" y="5670548"/>
            <a:ext cx="1364084" cy="0"/>
          </a:xfrm>
          <a:prstGeom prst="line">
            <a:avLst/>
          </a:prstGeom>
          <a:ln w="9525" cap="rnd">
            <a:solidFill>
              <a:srgbClr val="9FAFD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3486615" y="5679508"/>
            <a:ext cx="2421312" cy="0"/>
          </a:xfrm>
          <a:prstGeom prst="line">
            <a:avLst/>
          </a:prstGeom>
          <a:ln w="9525" cap="rnd">
            <a:solidFill>
              <a:srgbClr val="9FAFD4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74011" flipV="1">
            <a:off x="340767" y="5911496"/>
            <a:ext cx="2041232" cy="110226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135266" y="1003857"/>
            <a:ext cx="5879166" cy="1746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85"/>
              </a:lnSpc>
            </a:pPr>
            <a:r>
              <a:rPr lang="en-US" sz="8989">
                <a:solidFill>
                  <a:srgbClr val="7C5EAA"/>
                </a:solidFill>
                <a:latin typeface="Pluto 1"/>
              </a:rPr>
              <a:t>DIPLOMA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33620" y="2630657"/>
            <a:ext cx="6740179" cy="556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28"/>
              </a:lnSpc>
            </a:pPr>
            <a:r>
              <a:rPr lang="en-US" sz="3234">
                <a:solidFill>
                  <a:srgbClr val="7C5EAA"/>
                </a:solidFill>
                <a:latin typeface="Pluto 1 Bold"/>
              </a:rPr>
              <a:t>A UNA LECTORA EJEMPLAR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194794" y="3355603"/>
            <a:ext cx="1668811" cy="280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0"/>
              </a:lnSpc>
            </a:pPr>
            <a:r>
              <a:rPr lang="en-US" sz="1693">
                <a:solidFill>
                  <a:srgbClr val="000000"/>
                </a:solidFill>
                <a:latin typeface="Pluto 1"/>
              </a:rPr>
              <a:t>Felicitamos 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140059" y="3637924"/>
            <a:ext cx="5869579" cy="580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41"/>
              </a:lnSpc>
            </a:pPr>
            <a:r>
              <a:rPr lang="en-US" sz="3386">
                <a:solidFill>
                  <a:srgbClr val="FF1616"/>
                </a:solidFill>
                <a:latin typeface="Pluto 2 Bold"/>
              </a:rPr>
              <a:t>xxxxxx xxxxxxxx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33620" y="5801018"/>
            <a:ext cx="1364084" cy="190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0"/>
              </a:lnSpc>
            </a:pPr>
            <a:r>
              <a:rPr lang="en-US" sz="1128">
                <a:solidFill>
                  <a:srgbClr val="7C5EAA"/>
                </a:solidFill>
                <a:latin typeface="Pluto 2"/>
              </a:rPr>
              <a:t>Fecha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486615" y="5801018"/>
            <a:ext cx="2421312" cy="190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0"/>
              </a:lnSpc>
            </a:pPr>
            <a:r>
              <a:rPr lang="en-US" sz="1128">
                <a:solidFill>
                  <a:srgbClr val="7C5EAA"/>
                </a:solidFill>
                <a:latin typeface="Pluto 2"/>
              </a:rPr>
              <a:t>Firma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355978" y="4485529"/>
            <a:ext cx="7346444" cy="546844"/>
            <a:chOff x="0" y="0"/>
            <a:chExt cx="9795258" cy="729125"/>
          </a:xfrm>
        </p:grpSpPr>
        <p:sp>
          <p:nvSpPr>
            <p:cNvPr id="20" name="TextBox 20"/>
            <p:cNvSpPr txBox="1"/>
            <p:nvPr/>
          </p:nvSpPr>
          <p:spPr>
            <a:xfrm>
              <a:off x="0" y="170351"/>
              <a:ext cx="9517615" cy="311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luto 2"/>
                </a:rPr>
                <a:t>por el mayor número de libros prestados de la biblioteca de </a:t>
              </a:r>
            </a:p>
          </p:txBody>
        </p: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540726" y="0"/>
              <a:ext cx="2254532" cy="729125"/>
            </a:xfrm>
            <a:prstGeom prst="rect">
              <a:avLst/>
            </a:prstGeom>
          </p:spPr>
        </p:pic>
      </p:grpSp>
      <p:sp>
        <p:nvSpPr>
          <p:cNvPr id="22" name="TextBox 22"/>
          <p:cNvSpPr txBox="1"/>
          <p:nvPr/>
        </p:nvSpPr>
        <p:spPr>
          <a:xfrm>
            <a:off x="6561748" y="5377374"/>
            <a:ext cx="1783733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Neo Sans Pro"/>
              </a:rPr>
              <a:t>Espacio para logo del colegio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5E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042150" y="-1232650"/>
            <a:ext cx="4876795" cy="487679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6247650" y="4177550"/>
            <a:ext cx="4876795" cy="48767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67559" y="567559"/>
            <a:ext cx="8924658" cy="665139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272129" y="2506046"/>
            <a:ext cx="7515518" cy="2276197"/>
            <a:chOff x="0" y="0"/>
            <a:chExt cx="10020690" cy="3034930"/>
          </a:xfrm>
        </p:grpSpPr>
        <p:sp>
          <p:nvSpPr>
            <p:cNvPr id="6" name="TextBox 6"/>
            <p:cNvSpPr txBox="1"/>
            <p:nvPr/>
          </p:nvSpPr>
          <p:spPr>
            <a:xfrm>
              <a:off x="1958" y="1516757"/>
              <a:ext cx="10018732" cy="909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17"/>
                </a:lnSpc>
              </a:pPr>
              <a:r>
                <a:rPr lang="en-US" sz="4700">
                  <a:solidFill>
                    <a:srgbClr val="000000"/>
                  </a:solidFill>
                  <a:latin typeface="Pluto 1"/>
                </a:rPr>
                <a:t>XXXXX XXXXX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525"/>
              <a:ext cx="10018732" cy="550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76"/>
                </a:lnSpc>
              </a:pPr>
              <a:r>
                <a:rPr lang="en-US" sz="2800" spc="307">
                  <a:solidFill>
                    <a:srgbClr val="882D8C"/>
                  </a:solidFill>
                  <a:latin typeface="Pluto 1"/>
                </a:rPr>
                <a:t>CERTIFICADO DE LECTURA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353692" y="735514"/>
              <a:ext cx="7309938" cy="430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</a:pPr>
              <a:r>
                <a:rPr lang="en-US" sz="1999" spc="225">
                  <a:solidFill>
                    <a:srgbClr val="FFB516"/>
                  </a:solidFill>
                  <a:latin typeface="Pluto 2"/>
                </a:rPr>
                <a:t>FELICITAMOS A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44605" y="2670228"/>
              <a:ext cx="7333439" cy="364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79"/>
                </a:lnSpc>
              </a:pPr>
              <a:r>
                <a:rPr lang="en-US" sz="1699">
                  <a:solidFill>
                    <a:srgbClr val="FFB516"/>
                  </a:solidFill>
                  <a:latin typeface="Pluto 2"/>
                </a:rPr>
                <a:t>por ir más allá en la cantidad de libros leídos. 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183750" y="6342526"/>
            <a:ext cx="1690899" cy="54684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453055" y="5914063"/>
            <a:ext cx="2809875" cy="539363"/>
            <a:chOff x="0" y="0"/>
            <a:chExt cx="3746500" cy="719151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28575"/>
              <a:ext cx="3746500" cy="311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461341"/>
              <a:ext cx="3746500" cy="257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200" spc="180">
                  <a:solidFill>
                    <a:srgbClr val="882D8C"/>
                  </a:solidFill>
                  <a:latin typeface="Pluto 1"/>
                </a:rPr>
                <a:t>FECHA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977772" y="5923024"/>
            <a:ext cx="2809875" cy="539363"/>
            <a:chOff x="0" y="0"/>
            <a:chExt cx="3746500" cy="719151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28575"/>
              <a:ext cx="3746500" cy="311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461341"/>
              <a:ext cx="3746500" cy="257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200" spc="180">
                  <a:solidFill>
                    <a:srgbClr val="882D8C"/>
                  </a:solidFill>
                  <a:latin typeface="Pluto 1"/>
                </a:rPr>
                <a:t>FIRMA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11181" y="865387"/>
            <a:ext cx="1783733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Neo Sans Pro"/>
              </a:rPr>
              <a:t>Espacio para logo del colegio</a:t>
            </a:r>
          </a:p>
        </p:txBody>
      </p:sp>
      <p:sp>
        <p:nvSpPr>
          <p:cNvPr id="18" name="AutoShape 18"/>
          <p:cNvSpPr/>
          <p:nvPr/>
        </p:nvSpPr>
        <p:spPr>
          <a:xfrm>
            <a:off x="2175951" y="5909145"/>
            <a:ext cx="1364084" cy="0"/>
          </a:xfrm>
          <a:prstGeom prst="line">
            <a:avLst/>
          </a:prstGeom>
          <a:ln w="9525" cap="rnd">
            <a:solidFill>
              <a:srgbClr val="9FAFD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6366335" y="5914063"/>
            <a:ext cx="2421312" cy="0"/>
          </a:xfrm>
          <a:prstGeom prst="line">
            <a:avLst/>
          </a:prstGeom>
          <a:ln w="9525" cap="rnd">
            <a:solidFill>
              <a:srgbClr val="9FAFD4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6f5924-31fd-447f-a599-bae99a0d6402">
      <Terms xmlns="http://schemas.microsoft.com/office/infopath/2007/PartnerControls"/>
    </lcf76f155ced4ddcb4097134ff3c332f>
    <TaxCatchAll xmlns="7118e282-5194-4456-9b87-c27b9f24eabe" xsi:nil="true"/>
    <TallerAlebrijes xmlns="126f5924-31fd-447f-a599-bae99a0d640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0B3BE37FB943A47BAE3A1E5187B4E16" ma:contentTypeVersion="18" ma:contentTypeDescription="Crear nuevo documento." ma:contentTypeScope="" ma:versionID="3cdeeaf075cc0fcebfbbcf8059864961">
  <xsd:schema xmlns:xsd="http://www.w3.org/2001/XMLSchema" xmlns:xs="http://www.w3.org/2001/XMLSchema" xmlns:p="http://schemas.microsoft.com/office/2006/metadata/properties" xmlns:ns2="126f5924-31fd-447f-a599-bae99a0d6402" xmlns:ns3="7118e282-5194-4456-9b87-c27b9f24eabe" targetNamespace="http://schemas.microsoft.com/office/2006/metadata/properties" ma:root="true" ma:fieldsID="407cd9d531ac374e19d9921b369ef250" ns2:_="" ns3:_="">
    <xsd:import namespace="126f5924-31fd-447f-a599-bae99a0d6402"/>
    <xsd:import namespace="7118e282-5194-4456-9b87-c27b9f24ea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TallerAlebrij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f5924-31fd-447f-a599-bae99a0d64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Etiquetas de imagen" ma:readOnly="false" ma:fieldId="{5cf76f15-5ced-4ddc-b409-7134ff3c332f}" ma:taxonomyMulti="true" ma:sspId="c895e616-0828-49b0-827c-9dec93362b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allerAlebrijes" ma:index="24" nillable="true" ma:displayName="Taller Alebrijes" ma:format="Dropdown" ma:internalName="TallerAlebrijes">
      <xsd:simpleType>
        <xsd:restriction base="dms:Text">
          <xsd:maxLength value="255"/>
        </xsd:restriction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18e282-5194-4456-9b87-c27b9f24eab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13cfea5-5523-4bc8-9f75-62041b239469}" ma:internalName="TaxCatchAll" ma:showField="CatchAllData" ma:web="7118e282-5194-4456-9b87-c27b9f24ea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6EB044-D79A-4080-AE4B-B03F2EF82F74}">
  <ds:schemaRefs>
    <ds:schemaRef ds:uri="http://schemas.microsoft.com/office/2006/metadata/properties"/>
    <ds:schemaRef ds:uri="http://schemas.microsoft.com/office/infopath/2007/PartnerControls"/>
    <ds:schemaRef ds:uri="126f5924-31fd-447f-a599-bae99a0d6402"/>
    <ds:schemaRef ds:uri="7118e282-5194-4456-9b87-c27b9f24eabe"/>
  </ds:schemaRefs>
</ds:datastoreItem>
</file>

<file path=customXml/itemProps2.xml><?xml version="1.0" encoding="utf-8"?>
<ds:datastoreItem xmlns:ds="http://schemas.openxmlformats.org/officeDocument/2006/customXml" ds:itemID="{3AEF33A9-B5B0-454D-8426-19118FCC89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FD2EE0-52CD-4492-B415-A8760E8A4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6f5924-31fd-447f-a599-bae99a0d6402"/>
    <ds:schemaRef ds:uri="7118e282-5194-4456-9b87-c27b9f24ea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Personalizado</PresentationFormat>
  <Paragraphs>45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Certificados de lectura- loqueleo digital</dc:title>
  <cp:lastModifiedBy>Microsoft Office User</cp:lastModifiedBy>
  <cp:revision>3</cp:revision>
  <dcterms:created xsi:type="dcterms:W3CDTF">2006-08-16T00:00:00Z</dcterms:created>
  <dcterms:modified xsi:type="dcterms:W3CDTF">2025-10-15T13:42:50Z</dcterms:modified>
  <dc:identifier>DAFEk7YycF8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0x01010020B3BE37FB943A47BAE3A1E5187B4E16</vt:lpwstr>
  </property>
</Properties>
</file>