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4C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2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D266-1DF2-2F4A-BE77-DC63789E9AA3}" type="datetimeFigureOut">
              <a:rPr lang="es-UY" smtClean="0"/>
              <a:t>23/2/23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2D82-7ABA-B94E-9C7E-F7E43E0C9289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24993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D266-1DF2-2F4A-BE77-DC63789E9AA3}" type="datetimeFigureOut">
              <a:rPr lang="es-UY" smtClean="0"/>
              <a:t>23/2/23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2D82-7ABA-B94E-9C7E-F7E43E0C9289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02346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D266-1DF2-2F4A-BE77-DC63789E9AA3}" type="datetimeFigureOut">
              <a:rPr lang="es-UY" smtClean="0"/>
              <a:t>23/2/23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2D82-7ABA-B94E-9C7E-F7E43E0C9289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15567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D266-1DF2-2F4A-BE77-DC63789E9AA3}" type="datetimeFigureOut">
              <a:rPr lang="es-UY" smtClean="0"/>
              <a:t>23/2/23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2D82-7ABA-B94E-9C7E-F7E43E0C9289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32243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D266-1DF2-2F4A-BE77-DC63789E9AA3}" type="datetimeFigureOut">
              <a:rPr lang="es-UY" smtClean="0"/>
              <a:t>23/2/23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2D82-7ABA-B94E-9C7E-F7E43E0C9289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961145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D266-1DF2-2F4A-BE77-DC63789E9AA3}" type="datetimeFigureOut">
              <a:rPr lang="es-UY" smtClean="0"/>
              <a:t>23/2/23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2D82-7ABA-B94E-9C7E-F7E43E0C9289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74943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D266-1DF2-2F4A-BE77-DC63789E9AA3}" type="datetimeFigureOut">
              <a:rPr lang="es-UY" smtClean="0"/>
              <a:t>23/2/23</a:t>
            </a:fld>
            <a:endParaRPr lang="es-U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2D82-7ABA-B94E-9C7E-F7E43E0C9289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52299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D266-1DF2-2F4A-BE77-DC63789E9AA3}" type="datetimeFigureOut">
              <a:rPr lang="es-UY" smtClean="0"/>
              <a:t>23/2/23</a:t>
            </a:fld>
            <a:endParaRPr lang="es-U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2D82-7ABA-B94E-9C7E-F7E43E0C9289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844940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D266-1DF2-2F4A-BE77-DC63789E9AA3}" type="datetimeFigureOut">
              <a:rPr lang="es-UY" smtClean="0"/>
              <a:t>23/2/23</a:t>
            </a:fld>
            <a:endParaRPr lang="es-U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2D82-7ABA-B94E-9C7E-F7E43E0C9289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722739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D266-1DF2-2F4A-BE77-DC63789E9AA3}" type="datetimeFigureOut">
              <a:rPr lang="es-UY" smtClean="0"/>
              <a:t>23/2/23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2D82-7ABA-B94E-9C7E-F7E43E0C9289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550340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D266-1DF2-2F4A-BE77-DC63789E9AA3}" type="datetimeFigureOut">
              <a:rPr lang="es-UY" smtClean="0"/>
              <a:t>23/2/23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2D82-7ABA-B94E-9C7E-F7E43E0C9289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595091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6D266-1DF2-2F4A-BE77-DC63789E9AA3}" type="datetimeFigureOut">
              <a:rPr lang="es-UY" smtClean="0"/>
              <a:t>23/2/23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42D82-7ABA-B94E-9C7E-F7E43E0C9289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36586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C4760B06-B532-A54E-81EF-CE1DE2EE7A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455" y="100576"/>
            <a:ext cx="9409090" cy="6656848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327AC296-421D-2E46-B7B2-F67CF3C19AA0}"/>
              </a:ext>
            </a:extLst>
          </p:cNvPr>
          <p:cNvSpPr txBox="1"/>
          <p:nvPr/>
        </p:nvSpPr>
        <p:spPr>
          <a:xfrm>
            <a:off x="946673" y="2130014"/>
            <a:ext cx="13554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1400" dirty="0"/>
              <a:t>xxxxxxxxxxxxxxx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CE44B89-040A-284E-A5A7-E572EC19D92A}"/>
              </a:ext>
            </a:extLst>
          </p:cNvPr>
          <p:cNvSpPr txBox="1"/>
          <p:nvPr/>
        </p:nvSpPr>
        <p:spPr>
          <a:xfrm>
            <a:off x="2798781" y="2130013"/>
            <a:ext cx="13554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1400" dirty="0"/>
              <a:t>xxxxxxxxxxxxxxx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CD8038E-214C-974B-8B1F-DFE511D273BB}"/>
              </a:ext>
            </a:extLst>
          </p:cNvPr>
          <p:cNvSpPr txBox="1"/>
          <p:nvPr/>
        </p:nvSpPr>
        <p:spPr>
          <a:xfrm>
            <a:off x="5751756" y="2130013"/>
            <a:ext cx="13554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1400" dirty="0"/>
              <a:t>xxxxxxxxxxxxxxx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D147370-E7C1-2741-85CB-70A2AB8E7EF8}"/>
              </a:ext>
            </a:extLst>
          </p:cNvPr>
          <p:cNvSpPr txBox="1"/>
          <p:nvPr/>
        </p:nvSpPr>
        <p:spPr>
          <a:xfrm>
            <a:off x="7603864" y="2130012"/>
            <a:ext cx="13554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1400" dirty="0"/>
              <a:t>xxxxxxxxxxxxxxx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6C8C3E3-B682-784B-A66F-F48827F2ECE5}"/>
              </a:ext>
            </a:extLst>
          </p:cNvPr>
          <p:cNvSpPr txBox="1"/>
          <p:nvPr/>
        </p:nvSpPr>
        <p:spPr>
          <a:xfrm>
            <a:off x="5751756" y="5423646"/>
            <a:ext cx="13554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1400" dirty="0"/>
              <a:t>xxxxxxxxxxxxxxx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C9394A6-D429-E449-BD22-362A96EE9136}"/>
              </a:ext>
            </a:extLst>
          </p:cNvPr>
          <p:cNvSpPr txBox="1"/>
          <p:nvPr/>
        </p:nvSpPr>
        <p:spPr>
          <a:xfrm>
            <a:off x="7603864" y="5423645"/>
            <a:ext cx="13554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1400" dirty="0"/>
              <a:t>xxxxxxxxxxxxxxx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AA1905A-C69B-A848-8493-52C077A7B291}"/>
              </a:ext>
            </a:extLst>
          </p:cNvPr>
          <p:cNvSpPr txBox="1"/>
          <p:nvPr/>
        </p:nvSpPr>
        <p:spPr>
          <a:xfrm>
            <a:off x="998668" y="5423646"/>
            <a:ext cx="13554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1400" dirty="0"/>
              <a:t>xxxxxxxxxxxxxxx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6907905-003F-BB43-B749-D5864987A593}"/>
              </a:ext>
            </a:extLst>
          </p:cNvPr>
          <p:cNvSpPr txBox="1"/>
          <p:nvPr/>
        </p:nvSpPr>
        <p:spPr>
          <a:xfrm>
            <a:off x="2850776" y="5423645"/>
            <a:ext cx="13554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1400" dirty="0"/>
              <a:t>xxxxxxxxxxxxxxx</a:t>
            </a:r>
          </a:p>
        </p:txBody>
      </p:sp>
      <p:sp>
        <p:nvSpPr>
          <p:cNvPr id="3" name="Rectángulo redondeado 2">
            <a:extLst>
              <a:ext uri="{FF2B5EF4-FFF2-40B4-BE49-F238E27FC236}">
                <a16:creationId xmlns:a16="http://schemas.microsoft.com/office/drawing/2014/main" id="{283ABD00-FB74-5649-BD3F-5BC80C150AF0}"/>
              </a:ext>
            </a:extLst>
          </p:cNvPr>
          <p:cNvSpPr/>
          <p:nvPr/>
        </p:nvSpPr>
        <p:spPr>
          <a:xfrm>
            <a:off x="839096" y="2700169"/>
            <a:ext cx="1021977" cy="376518"/>
          </a:xfrm>
          <a:prstGeom prst="roundRect">
            <a:avLst/>
          </a:prstGeom>
          <a:solidFill>
            <a:srgbClr val="BF4C97">
              <a:tint val="66000"/>
              <a:satMod val="160000"/>
              <a:alpha val="95000"/>
            </a:srgbClr>
          </a:solidFill>
          <a:ln>
            <a:solidFill>
              <a:srgbClr val="BF4C97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800" b="1" dirty="0"/>
              <a:t>Elimina el cuadro y agrega el logo del colegio</a:t>
            </a:r>
          </a:p>
        </p:txBody>
      </p:sp>
      <p:sp>
        <p:nvSpPr>
          <p:cNvPr id="12" name="Rectángulo redondeado 11">
            <a:extLst>
              <a:ext uri="{FF2B5EF4-FFF2-40B4-BE49-F238E27FC236}">
                <a16:creationId xmlns:a16="http://schemas.microsoft.com/office/drawing/2014/main" id="{40DD262D-DA31-1B44-B9F9-9523214541DA}"/>
              </a:ext>
            </a:extLst>
          </p:cNvPr>
          <p:cNvSpPr/>
          <p:nvPr/>
        </p:nvSpPr>
        <p:spPr>
          <a:xfrm>
            <a:off x="5531223" y="2700169"/>
            <a:ext cx="1021977" cy="376518"/>
          </a:xfrm>
          <a:prstGeom prst="roundRect">
            <a:avLst/>
          </a:prstGeom>
          <a:solidFill>
            <a:srgbClr val="BF4C97">
              <a:tint val="66000"/>
              <a:satMod val="160000"/>
              <a:alpha val="95000"/>
            </a:srgbClr>
          </a:solidFill>
          <a:ln>
            <a:solidFill>
              <a:srgbClr val="BF4C97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800" b="1" dirty="0"/>
              <a:t>Elimina el cuadro y agrega el logo del colegio</a:t>
            </a:r>
          </a:p>
        </p:txBody>
      </p:sp>
      <p:sp>
        <p:nvSpPr>
          <p:cNvPr id="13" name="Rectángulo redondeado 12">
            <a:extLst>
              <a:ext uri="{FF2B5EF4-FFF2-40B4-BE49-F238E27FC236}">
                <a16:creationId xmlns:a16="http://schemas.microsoft.com/office/drawing/2014/main" id="{D35A8E8D-CAFC-804B-9E2B-AAD0B3F57B2F}"/>
              </a:ext>
            </a:extLst>
          </p:cNvPr>
          <p:cNvSpPr/>
          <p:nvPr/>
        </p:nvSpPr>
        <p:spPr>
          <a:xfrm>
            <a:off x="5531223" y="6026154"/>
            <a:ext cx="1021977" cy="376518"/>
          </a:xfrm>
          <a:prstGeom prst="roundRect">
            <a:avLst/>
          </a:prstGeom>
          <a:solidFill>
            <a:srgbClr val="BF4C97">
              <a:tint val="66000"/>
              <a:satMod val="160000"/>
              <a:alpha val="95000"/>
            </a:srgbClr>
          </a:solidFill>
          <a:ln>
            <a:solidFill>
              <a:srgbClr val="BF4C97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800" b="1" dirty="0"/>
              <a:t>Elimina el cuadro y agrega el logo del colegio</a:t>
            </a:r>
          </a:p>
        </p:txBody>
      </p:sp>
      <p:sp>
        <p:nvSpPr>
          <p:cNvPr id="14" name="Rectángulo redondeado 13">
            <a:extLst>
              <a:ext uri="{FF2B5EF4-FFF2-40B4-BE49-F238E27FC236}">
                <a16:creationId xmlns:a16="http://schemas.microsoft.com/office/drawing/2014/main" id="{0187E362-153E-F64D-ADE7-6526FCE48869}"/>
              </a:ext>
            </a:extLst>
          </p:cNvPr>
          <p:cNvSpPr/>
          <p:nvPr/>
        </p:nvSpPr>
        <p:spPr>
          <a:xfrm>
            <a:off x="839095" y="6036912"/>
            <a:ext cx="1021977" cy="376518"/>
          </a:xfrm>
          <a:prstGeom prst="roundRect">
            <a:avLst/>
          </a:prstGeom>
          <a:solidFill>
            <a:srgbClr val="BF4C97">
              <a:tint val="66000"/>
              <a:satMod val="160000"/>
              <a:alpha val="95000"/>
            </a:srgbClr>
          </a:solidFill>
          <a:ln>
            <a:solidFill>
              <a:srgbClr val="BF4C97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800" b="1" dirty="0"/>
              <a:t>Elimina el cuadro y agrega el logo del colegio</a:t>
            </a:r>
          </a:p>
        </p:txBody>
      </p:sp>
    </p:spTree>
    <p:extLst>
      <p:ext uri="{BB962C8B-B14F-4D97-AF65-F5344CB8AC3E}">
        <p14:creationId xmlns:p14="http://schemas.microsoft.com/office/powerpoint/2010/main" val="23109196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44</Words>
  <Application>Microsoft Macintosh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Microsoft Office User</cp:lastModifiedBy>
  <cp:revision>3</cp:revision>
  <dcterms:created xsi:type="dcterms:W3CDTF">2022-02-04T19:57:14Z</dcterms:created>
  <dcterms:modified xsi:type="dcterms:W3CDTF">2023-02-23T17:32:18Z</dcterms:modified>
</cp:coreProperties>
</file>